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FFD8"/>
    <a:srgbClr val="94B9FF"/>
    <a:srgbClr val="FFEE0B"/>
    <a:srgbClr val="FFF905"/>
    <a:srgbClr val="FAF51E"/>
    <a:srgbClr val="F0EB05"/>
    <a:srgbClr val="F6F000"/>
    <a:srgbClr val="F4E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A96D4-32D3-9AE0-A0C2-5390CAA64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F2693-B2B4-0576-10B6-60F4C8F92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FA02C-D42E-9DE6-2A7C-49A7BC472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50B5-496A-429E-B7B6-96910A5C2F1B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FFA41-2167-BCDD-1EDE-E9B735289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24107-B798-2189-1889-060C1CD4B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9D06-FE06-467D-9131-594E207C3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97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4F4D9-3E6B-45AF-117C-515282DE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68BF0B-3E9E-C456-402F-7E83BEFEF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8EFD1-0894-6802-F18C-35B7C809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50B5-496A-429E-B7B6-96910A5C2F1B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75372-B667-B87B-7211-F7857AF63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BB49D-D27E-F62B-9DCB-298FF8596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9D06-FE06-467D-9131-594E207C3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4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424CFF-16AE-BFC5-A163-93E503EA0D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1D8C09-7E24-AEA9-4385-DBAA9F975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57F5E-FE81-E837-8C66-8638CD952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50B5-496A-429E-B7B6-96910A5C2F1B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5FD31-0217-4FBB-7AB9-74D6EA61E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8979-12FD-BB49-27A0-C768C2B58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9D06-FE06-467D-9131-594E207C3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9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1506-C8D4-0071-A915-84FD0F3B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FE016-4578-6F0F-817A-808375712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776D5-8E82-C224-F3CC-2CC11CBDC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50B5-496A-429E-B7B6-96910A5C2F1B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2F21F-8AA5-1DED-B0A8-4F43DC5F6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21ACE-62D9-E43B-F484-70C30A90F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9D06-FE06-467D-9131-594E207C3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87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E02E0-F693-6428-8E26-6382E5423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BB48B-9C18-BA5A-EF75-D1DED67A4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8E3D4-8171-25B1-40A8-595EAF53A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50B5-496A-429E-B7B6-96910A5C2F1B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B5B2F-1644-38BF-8B4C-C134EEE52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D1CBD-A957-C582-D1D1-D9024EF1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9D06-FE06-467D-9131-594E207C3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0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B96B7-9BFB-9453-635E-7B651508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EA8B3-6D7A-0E9A-2703-A8AEF64B8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F82BA-2F34-1B1E-53A0-3BA35CD26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6F330-2F19-E637-C44B-0188147A4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50B5-496A-429E-B7B6-96910A5C2F1B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210F1-2470-3286-92AC-CDD25FDEE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EB036-32E7-6A02-0531-971F6E40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9D06-FE06-467D-9131-594E207C3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06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430B5-7420-8FA3-6280-4E2054B32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E8866-DDC3-C3BB-FF63-45B601ED8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1096B-2D1A-95B8-9862-BFAFE01F1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BB3F97-4B09-ABC9-9468-E27EF849E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531988-D1D2-F7BC-D962-9F9D0A5919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43C8AF-6881-EC63-04E2-BEFF4EAF8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50B5-496A-429E-B7B6-96910A5C2F1B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9CC024-02AE-1CAA-482C-13295FED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62DD02-6A2C-0A71-13FD-46B1C7AD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9D06-FE06-467D-9131-594E207C3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2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7F67D-9C7B-AD12-8DB6-F9A306D83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83A24D-134B-6487-DAA8-3E846C11F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50B5-496A-429E-B7B6-96910A5C2F1B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9A542-ACE0-5977-D939-148CAD7BB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318E6-EF7D-F81C-1847-86810689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9D06-FE06-467D-9131-594E207C3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8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B65756-46AA-D5DB-BBC1-C6CD07664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50B5-496A-429E-B7B6-96910A5C2F1B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89189C-3670-5063-AB9A-AFD2234A9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011D1-D62A-8147-E1A0-E3F57C340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9D06-FE06-467D-9131-594E207C3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55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BB275-D37C-9B40-4A88-459AA16F2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582DC-3F2D-2BA9-E07A-40F526718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8DFF5-DFF4-24B9-980E-F7E8F3EDE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40091-D2DB-F73C-CC2D-0A6DF92E3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50B5-496A-429E-B7B6-96910A5C2F1B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78F16-3668-5EEE-FC1D-FA5CF3599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D5AB1-388C-7BD7-A6F2-D81FBC3F9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9D06-FE06-467D-9131-594E207C3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73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FE6AF-CC74-7D25-D561-D96103102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A22338-C74A-B6DA-39E2-83643154FE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2A41B5-AB16-D762-707C-E26692E42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65342-4F30-C50A-2155-A49ACB5B9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50B5-496A-429E-B7B6-96910A5C2F1B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9E7C2-161A-C62F-BC66-971C4D16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0A99C-123C-B718-4409-D7E5135B7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9D06-FE06-467D-9131-594E207C3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83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86321-D374-2CBB-AB50-C4DA1A72B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57BDE-EAA8-6DA2-A612-2F07CDEF6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0DE68-BD87-A052-915C-12359D6A8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F50B5-496A-429E-B7B6-96910A5C2F1B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C1D0F-F48F-4E95-D1D2-349CE65DC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BF148-1DA4-BA94-6E1C-F49158FAA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49D06-FE06-467D-9131-594E207C3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5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hyperlink" Target="https://github.com/fivethirtyeight/data/blob/master/airline-safety/airline-safety.csv" TargetMode="External"/><Relationship Id="rId5" Type="http://schemas.openxmlformats.org/officeDocument/2006/relationships/hyperlink" Target="https://www.airlines.org/dataset/safety-record-of-u-s-air-carriers/" TargetMode="External"/><Relationship Id="rId4" Type="http://schemas.openxmlformats.org/officeDocument/2006/relationships/hyperlink" Target="https://fivethirtyeight.com/features/should-travelers-avoid-flying-airlines-that-have-had-crashes-in-the-pas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37F0-4C6F-9E9C-AB30-9911F24C4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342900"/>
            <a:ext cx="12192000" cy="11287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JUST IN! BREAKING NEWS!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D60E5B-BB5A-C22F-5DF6-E21C06C462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3D9CE6-99EF-BB58-569B-BA46CAE30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13561"/>
            <a:ext cx="12191999" cy="504443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70E01E5-9458-F84E-DA30-6FC11B6BBE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40"/>
    </mc:Choice>
    <mc:Fallback>
      <p:transition spd="slow" advTm="9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8000">
              <a:srgbClr val="CDFFD8"/>
            </a:gs>
            <a:gs pos="36000">
              <a:schemeClr val="accent5">
                <a:lumMod val="45000"/>
                <a:lumOff val="55000"/>
              </a:schemeClr>
            </a:gs>
            <a:gs pos="59000">
              <a:srgbClr val="94B9FF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0D3E5C-6EE8-E650-AEFF-431DD30CE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60" y="0"/>
            <a:ext cx="9647079" cy="6857999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AF20D9F9-D756-9478-122C-91D149EB5A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24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93"/>
    </mc:Choice>
    <mc:Fallback>
      <p:transition spd="slow" advTm="30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rgbClr val="CDFFD8"/>
            </a:gs>
            <a:gs pos="36000">
              <a:schemeClr val="accent5">
                <a:lumMod val="45000"/>
                <a:lumOff val="55000"/>
              </a:schemeClr>
            </a:gs>
            <a:gs pos="59000">
              <a:srgbClr val="94B9FF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DE03E5-E682-DDC8-6E2A-F084BB8DE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" y="0"/>
            <a:ext cx="11229975" cy="6858000"/>
          </a:xfr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5E0F5F2-1EC0-CAFE-6BA6-1B462FCC2B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20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04"/>
    </mc:Choice>
    <mc:Fallback>
      <p:transition spd="slow" advTm="18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rgbClr val="CDFFD8"/>
            </a:gs>
            <a:gs pos="36000">
              <a:schemeClr val="accent5">
                <a:lumMod val="45000"/>
                <a:lumOff val="55000"/>
              </a:schemeClr>
            </a:gs>
            <a:gs pos="59000">
              <a:srgbClr val="94B9FF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D064F7-A87E-4F3C-9E05-6D72E21B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4" y="0"/>
            <a:ext cx="11572875" cy="6858000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A5EFB08-984A-8320-F522-3401FFF382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4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90"/>
    </mc:Choice>
    <mc:Fallback>
      <p:transition spd="slow" advTm="36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BAE-4EEC-83D7-69CD-BA6F75957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Stencil" panose="040409050D0802020404" pitchFamily="82" charset="0"/>
              </a:rPr>
              <a:t>Who can you trust?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C96D9-09CE-8AB8-ECDE-24F30401A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924" y="2136871"/>
            <a:ext cx="2505075" cy="1202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697B0-8F1A-4507-66FB-4447BE2D0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716" y="4076699"/>
            <a:ext cx="2152651" cy="21526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116D5D-3185-BD00-14D2-FCCB53E84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219" y="5413123"/>
            <a:ext cx="6186487" cy="816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3DE4FF-A833-62B5-AF68-977524625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7467" y="2136871"/>
            <a:ext cx="5391150" cy="83820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C266FCC-EE16-28DD-7FFF-0790098F50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44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04"/>
    </mc:Choice>
    <mc:Fallback>
      <p:transition spd="slow" advTm="23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rgbClr val="CDFFD8"/>
            </a:gs>
            <a:gs pos="36000">
              <a:schemeClr val="accent5">
                <a:lumMod val="45000"/>
                <a:lumOff val="55000"/>
              </a:schemeClr>
            </a:gs>
            <a:gs pos="59000">
              <a:srgbClr val="94B9FF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69A5D-B5D2-9097-380E-836C2D826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D9C77-CE7B-5055-29DD-A630D994C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Silver, N. (2014, July 18). Should Travelers Avoid Flying Airlines That Have Had Crashes in the Past? FiveThirtyEight. Retrieved June 15, 2024, from </a:t>
            </a:r>
            <a:r>
              <a:rPr lang="en-US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hlinkClick r:id="rId4"/>
              </a:rPr>
              <a:t>https://fivethirtyeight.com/features/should-travelers-avoid-flying-airlines-that-have-had-crashes-in-the-past/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Airlines for America (2022, December 24). Safety Record of U.S. Air Carriers. Data &amp; Statistics. Retrieved June 15, 2024, from </a:t>
            </a:r>
            <a:r>
              <a:rPr lang="en-US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hlinkClick r:id="rId5"/>
              </a:rPr>
              <a:t>https://www.airlines.org/dataset/safety-record-of-u-s-air-carriers/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Boice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J. (2022, December 16). Airline-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safety.Csv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Fivethirtyeight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Retrieved June 15, 2024, from </a:t>
            </a:r>
            <a:r>
              <a:rPr lang="en-US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hlinkClick r:id="rId6"/>
              </a:rPr>
              <a:t>https://github.com/fivethirtyeight/data/blob/master/airline-safety/airline-safety.csv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52ACBA1-FE7F-2D50-52AB-3DCB58E0F0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65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61"/>
    </mc:Choice>
    <mc:Fallback>
      <p:transition spd="slow" advTm="9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139</Words>
  <Application>Microsoft Office PowerPoint</Application>
  <PresentationFormat>Widescreen</PresentationFormat>
  <Paragraphs>6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Stencil</vt:lpstr>
      <vt:lpstr>Times New Roman</vt:lpstr>
      <vt:lpstr>Office Theme</vt:lpstr>
      <vt:lpstr>THIS JUST IN! BREAKING NEWS!</vt:lpstr>
      <vt:lpstr>PowerPoint Presentation</vt:lpstr>
      <vt:lpstr>PowerPoint Presentation</vt:lpstr>
      <vt:lpstr>PowerPoint Presentation</vt:lpstr>
      <vt:lpstr>Who can you trust?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Berberena</dc:creator>
  <cp:lastModifiedBy>David Berberena</cp:lastModifiedBy>
  <cp:revision>4</cp:revision>
  <dcterms:created xsi:type="dcterms:W3CDTF">2024-08-07T14:33:09Z</dcterms:created>
  <dcterms:modified xsi:type="dcterms:W3CDTF">2024-08-07T15:43:35Z</dcterms:modified>
</cp:coreProperties>
</file>